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20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3F4E-F8B8-4BC8-9E9D-F72CC53912F3}" type="datetimeFigureOut">
              <a:rPr lang="th-TH" smtClean="0"/>
              <a:t>03/05/54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62FC-8855-4548-B2A9-39489DAEA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3F4E-F8B8-4BC8-9E9D-F72CC53912F3}" type="datetimeFigureOut">
              <a:rPr lang="th-TH" smtClean="0"/>
              <a:t>03/05/54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62FC-8855-4548-B2A9-39489DAEA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3F4E-F8B8-4BC8-9E9D-F72CC53912F3}" type="datetimeFigureOut">
              <a:rPr lang="th-TH" smtClean="0"/>
              <a:t>03/05/54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62FC-8855-4548-B2A9-39489DAEA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3F4E-F8B8-4BC8-9E9D-F72CC53912F3}" type="datetimeFigureOut">
              <a:rPr lang="th-TH" smtClean="0"/>
              <a:t>03/05/54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62FC-8855-4548-B2A9-39489DAEA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3F4E-F8B8-4BC8-9E9D-F72CC53912F3}" type="datetimeFigureOut">
              <a:rPr lang="th-TH" smtClean="0"/>
              <a:t>03/05/54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62FC-8855-4548-B2A9-39489DAEA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3F4E-F8B8-4BC8-9E9D-F72CC53912F3}" type="datetimeFigureOut">
              <a:rPr lang="th-TH" smtClean="0"/>
              <a:t>03/05/54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62FC-8855-4548-B2A9-39489DAEA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3F4E-F8B8-4BC8-9E9D-F72CC53912F3}" type="datetimeFigureOut">
              <a:rPr lang="th-TH" smtClean="0"/>
              <a:t>03/05/54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62FC-8855-4548-B2A9-39489DAEA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3F4E-F8B8-4BC8-9E9D-F72CC53912F3}" type="datetimeFigureOut">
              <a:rPr lang="th-TH" smtClean="0"/>
              <a:t>03/05/54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62FC-8855-4548-B2A9-39489DAEA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3F4E-F8B8-4BC8-9E9D-F72CC53912F3}" type="datetimeFigureOut">
              <a:rPr lang="th-TH" smtClean="0"/>
              <a:t>03/05/54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62FC-8855-4548-B2A9-39489DAEA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3F4E-F8B8-4BC8-9E9D-F72CC53912F3}" type="datetimeFigureOut">
              <a:rPr lang="th-TH" smtClean="0"/>
              <a:t>03/05/54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62FC-8855-4548-B2A9-39489DAEA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3F4E-F8B8-4BC8-9E9D-F72CC53912F3}" type="datetimeFigureOut">
              <a:rPr lang="th-TH" smtClean="0"/>
              <a:t>03/05/54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62FC-8855-4548-B2A9-39489DAEA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E3F4E-F8B8-4BC8-9E9D-F72CC53912F3}" type="datetimeFigureOut">
              <a:rPr lang="th-TH" smtClean="0"/>
              <a:t>03/05/54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B62FC-8855-4548-B2A9-39489DAEA1FF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70301" cy="714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175" y="0"/>
            <a:ext cx="7867650" cy="1101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นำเสนอทางหน้าจอ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ภาพนิ่ง 1</vt:lpstr>
      <vt:lpstr>ภาพนิ่ง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PAVILION</dc:creator>
  <cp:lastModifiedBy>PAVILION</cp:lastModifiedBy>
  <cp:revision>3</cp:revision>
  <dcterms:created xsi:type="dcterms:W3CDTF">2011-05-02T22:55:03Z</dcterms:created>
  <dcterms:modified xsi:type="dcterms:W3CDTF">2011-05-02T23:25:09Z</dcterms:modified>
</cp:coreProperties>
</file>